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8" r:id="rId5"/>
    <p:sldId id="269" r:id="rId6"/>
    <p:sldId id="270" r:id="rId7"/>
    <p:sldId id="271" r:id="rId8"/>
    <p:sldId id="272" r:id="rId9"/>
    <p:sldId id="273" r:id="rId10"/>
    <p:sldId id="274" r:id="rId11"/>
    <p:sldId id="275"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smtClean="0"/>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smtClean="0"/>
              <a:t>Haga clic para modificar el estilo de título del patrón</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4/5/2019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7" name="Date Placeholder 4"/>
          <p:cNvSpPr>
            <a:spLocks noGrp="1"/>
          </p:cNvSpPr>
          <p:nvPr>
            <p:ph type="dt" sz="half" idx="10"/>
          </p:nvPr>
        </p:nvSpPr>
        <p:spPr/>
        <p:txBody>
          <a:bodyPr/>
          <a:lstStyle/>
          <a:p>
            <a:fld id="{4509A250-FF31-4206-8172-F9D3106AACB1}" type="datetimeFigureOut">
              <a:rPr lang="en-US" dirty="0"/>
              <a:t>4/5/2019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4509A250-FF31-4206-8172-F9D3106AACB1}" type="datetimeFigureOut">
              <a:rPr lang="en-US" dirty="0"/>
              <a:t>4/5/2019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4/5/2019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ww.kaltiacontrol.xyz/" TargetMode="External"/><Relationship Id="rId2" Type="http://schemas.openxmlformats.org/officeDocument/2006/relationships/hyperlink" Target="http://www.kaltia.xyz/%3ctu" TargetMode="Externa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mailto:kaltiaservicios@gmail.co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www.kaltiacontrol.xyz/" TargetMode="Externa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MX" dirty="0" err="1" smtClean="0"/>
              <a:t>Bienvenid</a:t>
            </a:r>
            <a:r>
              <a:rPr lang="es-MX" dirty="0" smtClean="0"/>
              <a:t>@ a </a:t>
            </a:r>
            <a:r>
              <a:rPr lang="es-MX" dirty="0" err="1" smtClean="0"/>
              <a:t>Kaltia</a:t>
            </a:r>
            <a:r>
              <a:rPr lang="es-MX" dirty="0" smtClean="0"/>
              <a:t> Servicios</a:t>
            </a:r>
            <a:endParaRPr lang="es-MX" dirty="0"/>
          </a:p>
        </p:txBody>
      </p:sp>
      <p:sp>
        <p:nvSpPr>
          <p:cNvPr id="3" name="Subtítulo 2"/>
          <p:cNvSpPr>
            <a:spLocks noGrp="1"/>
          </p:cNvSpPr>
          <p:nvPr>
            <p:ph type="subTitle" idx="1"/>
          </p:nvPr>
        </p:nvSpPr>
        <p:spPr/>
        <p:txBody>
          <a:bodyPr/>
          <a:lstStyle/>
          <a:p>
            <a:r>
              <a:rPr lang="es-MX" dirty="0" err="1" smtClean="0"/>
              <a:t>kaltia</a:t>
            </a:r>
            <a:r>
              <a:rPr lang="es-MX" dirty="0"/>
              <a:t> </a:t>
            </a:r>
            <a:r>
              <a:rPr lang="es-MX" dirty="0" smtClean="0"/>
              <a:t>soluciones informática ---  </a:t>
            </a:r>
            <a:r>
              <a:rPr lang="es-MX" dirty="0" err="1" smtClean="0"/>
              <a:t>hgrc</a:t>
            </a:r>
            <a:endParaRPr lang="es-MX" dirty="0"/>
          </a:p>
        </p:txBody>
      </p:sp>
      <p:pic>
        <p:nvPicPr>
          <p:cNvPr id="11268" name="Picture 4" descr="http://kaltiacontrol.xyz/images/kaltiaLogo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80613" y="-14069"/>
            <a:ext cx="17145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81761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98490" y="1416676"/>
            <a:ext cx="9251363" cy="4831723"/>
          </a:xfrm>
        </p:spPr>
        <p:txBody>
          <a:bodyPr/>
          <a:lstStyle/>
          <a:p>
            <a:r>
              <a:rPr lang="es-MX" dirty="0" smtClean="0"/>
              <a:t>4 </a:t>
            </a:r>
            <a:r>
              <a:rPr lang="es-MX" dirty="0" err="1" smtClean="0"/>
              <a:t>modulos</a:t>
            </a:r>
            <a:r>
              <a:rPr lang="es-MX" dirty="0" smtClean="0"/>
              <a:t> de </a:t>
            </a:r>
            <a:r>
              <a:rPr lang="es-MX" dirty="0" err="1" smtClean="0"/>
              <a:t>Informacion</a:t>
            </a:r>
            <a:r>
              <a:rPr lang="es-MX" dirty="0" smtClean="0"/>
              <a:t>:    (se encuentran en la cabeza de la pagina y en cada uno de los botones activos en cada sección)</a:t>
            </a:r>
          </a:p>
          <a:p>
            <a:pPr lvl="1"/>
            <a:r>
              <a:rPr lang="es-MX" dirty="0" smtClean="0"/>
              <a:t>Ingresa Cliente</a:t>
            </a:r>
          </a:p>
          <a:p>
            <a:pPr lvl="2"/>
            <a:r>
              <a:rPr lang="es-MX" dirty="0"/>
              <a:t> </a:t>
            </a:r>
            <a:r>
              <a:rPr lang="es-MX" dirty="0" err="1" smtClean="0"/>
              <a:t>Login</a:t>
            </a:r>
            <a:r>
              <a:rPr lang="es-MX" dirty="0" smtClean="0"/>
              <a:t> de clientes </a:t>
            </a:r>
          </a:p>
          <a:p>
            <a:pPr lvl="1"/>
            <a:r>
              <a:rPr lang="es-MX" dirty="0" smtClean="0"/>
              <a:t>Contacto</a:t>
            </a:r>
          </a:p>
          <a:p>
            <a:pPr lvl="2"/>
            <a:r>
              <a:rPr lang="es-MX" dirty="0" smtClean="0"/>
              <a:t>La información geológica de tu</a:t>
            </a:r>
          </a:p>
          <a:p>
            <a:pPr lvl="2"/>
            <a:r>
              <a:rPr lang="es-MX" dirty="0" smtClean="0"/>
              <a:t>empresa</a:t>
            </a:r>
          </a:p>
          <a:p>
            <a:pPr lvl="1"/>
            <a:r>
              <a:rPr lang="es-MX" dirty="0" smtClean="0"/>
              <a:t>Registro</a:t>
            </a:r>
          </a:p>
          <a:p>
            <a:pPr lvl="2"/>
            <a:r>
              <a:rPr lang="es-MX" dirty="0" smtClean="0"/>
              <a:t>Registro de clientes</a:t>
            </a:r>
          </a:p>
          <a:p>
            <a:pPr lvl="1"/>
            <a:r>
              <a:rPr lang="es-MX" dirty="0" smtClean="0"/>
              <a:t>Cita</a:t>
            </a:r>
          </a:p>
          <a:p>
            <a:pPr lvl="2"/>
            <a:r>
              <a:rPr lang="es-MX" dirty="0" smtClean="0"/>
              <a:t>Concretar una cita </a:t>
            </a:r>
          </a:p>
          <a:p>
            <a:pPr marL="457200" lvl="1" indent="0">
              <a:buNone/>
            </a:pPr>
            <a:endParaRPr lang="es-MX" dirty="0"/>
          </a:p>
        </p:txBody>
      </p:sp>
      <p:pic>
        <p:nvPicPr>
          <p:cNvPr id="4" name="Imagen 3"/>
          <p:cNvPicPr>
            <a:picLocks noChangeAspect="1"/>
          </p:cNvPicPr>
          <p:nvPr/>
        </p:nvPicPr>
        <p:blipFill>
          <a:blip r:embed="rId2"/>
          <a:stretch>
            <a:fillRect/>
          </a:stretch>
        </p:blipFill>
        <p:spPr>
          <a:xfrm>
            <a:off x="5855749" y="2794114"/>
            <a:ext cx="3861435" cy="3653955"/>
          </a:xfrm>
          <a:prstGeom prst="rect">
            <a:avLst/>
          </a:prstGeom>
        </p:spPr>
      </p:pic>
      <p:sp>
        <p:nvSpPr>
          <p:cNvPr id="10" name="Elipse 9"/>
          <p:cNvSpPr/>
          <p:nvPr/>
        </p:nvSpPr>
        <p:spPr>
          <a:xfrm>
            <a:off x="6063175" y="5964702"/>
            <a:ext cx="2011680" cy="48336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 name="Elipse 10"/>
          <p:cNvSpPr/>
          <p:nvPr/>
        </p:nvSpPr>
        <p:spPr>
          <a:xfrm>
            <a:off x="6541477" y="2794114"/>
            <a:ext cx="2489981" cy="20230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098" name="Picture 2" descr="http://kaltiacontrol.xyz/images/kaltiaLogo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9853" y="0"/>
            <a:ext cx="1714500" cy="1714500"/>
          </a:xfrm>
          <a:prstGeom prst="rect">
            <a:avLst/>
          </a:prstGeom>
          <a:noFill/>
          <a:extLst>
            <a:ext uri="{909E8E84-426E-40DD-AFC4-6F175D3DCCD1}">
              <a14:hiddenFill xmlns:a14="http://schemas.microsoft.com/office/drawing/2010/main">
                <a:solidFill>
                  <a:srgbClr val="FFFFFF"/>
                </a:solidFill>
              </a14:hiddenFill>
            </a:ext>
          </a:extLst>
        </p:spPr>
      </p:pic>
      <p:sp>
        <p:nvSpPr>
          <p:cNvPr id="8" name="Título 1"/>
          <p:cNvSpPr txBox="1">
            <a:spLocks/>
          </p:cNvSpPr>
          <p:nvPr/>
        </p:nvSpPr>
        <p:spPr>
          <a:xfrm>
            <a:off x="646111" y="452718"/>
            <a:ext cx="5870599" cy="848048"/>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dirty="0" smtClean="0"/>
              <a:t> </a:t>
            </a:r>
            <a:r>
              <a:rPr lang="es-MX" dirty="0" smtClean="0"/>
              <a:t>EDICION</a:t>
            </a:r>
            <a:endParaRPr lang="es-MX" dirty="0"/>
          </a:p>
        </p:txBody>
      </p:sp>
    </p:spTree>
    <p:extLst>
      <p:ext uri="{BB962C8B-B14F-4D97-AF65-F5344CB8AC3E}">
        <p14:creationId xmlns:p14="http://schemas.microsoft.com/office/powerpoint/2010/main" val="37424023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a:t>Kaltia</a:t>
            </a:r>
            <a:r>
              <a:rPr lang="es-MX" dirty="0"/>
              <a:t> </a:t>
            </a:r>
            <a:r>
              <a:rPr lang="es-MX" dirty="0" smtClean="0"/>
              <a:t>Servicios </a:t>
            </a:r>
            <a:endParaRPr lang="es-MX" dirty="0"/>
          </a:p>
        </p:txBody>
      </p:sp>
      <p:sp>
        <p:nvSpPr>
          <p:cNvPr id="3" name="Marcador de contenido 2"/>
          <p:cNvSpPr>
            <a:spLocks noGrp="1"/>
          </p:cNvSpPr>
          <p:nvPr>
            <p:ph idx="1"/>
          </p:nvPr>
        </p:nvSpPr>
        <p:spPr>
          <a:xfrm>
            <a:off x="1103312" y="1416676"/>
            <a:ext cx="8946541" cy="4831723"/>
          </a:xfrm>
        </p:spPr>
        <p:txBody>
          <a:bodyPr>
            <a:normAutofit/>
          </a:bodyPr>
          <a:lstStyle/>
          <a:p>
            <a:r>
              <a:rPr lang="es-MX" dirty="0">
                <a:solidFill>
                  <a:srgbClr val="FFFF00"/>
                </a:solidFill>
              </a:rPr>
              <a:t>Todas tus ediciones tienen efecto inmediato en tu pagina principal.</a:t>
            </a:r>
          </a:p>
          <a:p>
            <a:pPr lvl="1"/>
            <a:r>
              <a:rPr lang="es-MX" dirty="0">
                <a:solidFill>
                  <a:srgbClr val="FFFF00"/>
                </a:solidFill>
              </a:rPr>
              <a:t>www.kaltia.xyz</a:t>
            </a:r>
            <a:r>
              <a:rPr lang="es-MX" dirty="0" smtClean="0">
                <a:solidFill>
                  <a:srgbClr val="FFFF00"/>
                </a:solidFill>
              </a:rPr>
              <a:t>/&lt;IdAction&gt;  </a:t>
            </a:r>
          </a:p>
          <a:p>
            <a:pPr marL="457200" lvl="1" indent="0">
              <a:buNone/>
            </a:pPr>
            <a:r>
              <a:rPr lang="es-MX" dirty="0" smtClean="0">
                <a:solidFill>
                  <a:srgbClr val="FFC000"/>
                </a:solidFill>
              </a:rPr>
              <a:t>Puedes </a:t>
            </a:r>
            <a:r>
              <a:rPr lang="es-MX" dirty="0">
                <a:solidFill>
                  <a:srgbClr val="FFC000"/>
                </a:solidFill>
              </a:rPr>
              <a:t>acceder  www.kaltiacontrol.xyz  creando tus </a:t>
            </a:r>
            <a:r>
              <a:rPr lang="es-MX" dirty="0" err="1">
                <a:solidFill>
                  <a:srgbClr val="FFC000"/>
                </a:solidFill>
              </a:rPr>
              <a:t>PyMes</a:t>
            </a:r>
            <a:r>
              <a:rPr lang="es-MX" dirty="0">
                <a:solidFill>
                  <a:srgbClr val="FFC000"/>
                </a:solidFill>
              </a:rPr>
              <a:t> de prueba, crea todos los que quieras, con eso consigues la experiencia y conocimiento de dar de Alta y </a:t>
            </a:r>
            <a:r>
              <a:rPr lang="es-MX" dirty="0" err="1">
                <a:solidFill>
                  <a:srgbClr val="FFC000"/>
                </a:solidFill>
              </a:rPr>
              <a:t>Edicion</a:t>
            </a:r>
            <a:r>
              <a:rPr lang="es-MX" dirty="0">
                <a:solidFill>
                  <a:srgbClr val="FFC000"/>
                </a:solidFill>
              </a:rPr>
              <a:t>.</a:t>
            </a:r>
          </a:p>
          <a:p>
            <a:pPr marL="0" indent="0">
              <a:buNone/>
            </a:pPr>
            <a:endParaRPr lang="es-MX" dirty="0" smtClean="0"/>
          </a:p>
          <a:p>
            <a:r>
              <a:rPr lang="es-MX" dirty="0" smtClean="0"/>
              <a:t>Esta es la primera versión del proyecto </a:t>
            </a:r>
            <a:r>
              <a:rPr lang="es-MX" dirty="0" err="1" smtClean="0"/>
              <a:t>Kaltia</a:t>
            </a:r>
            <a:r>
              <a:rPr lang="es-MX" dirty="0" smtClean="0"/>
              <a:t>, te quiero pedir un poco de paciencia si tienes cualquier problema, estoy para ayudarte y resolver ese tema.</a:t>
            </a:r>
          </a:p>
          <a:p>
            <a:r>
              <a:rPr lang="es-MX" dirty="0" smtClean="0"/>
              <a:t>Tus palabras para mi son enriquecedoras, por q me das tu opinión como tiene q ser y  tenemos que mejorar en el proyecto.</a:t>
            </a:r>
            <a:endParaRPr lang="es-MX" dirty="0"/>
          </a:p>
          <a:p>
            <a:r>
              <a:rPr lang="es-MX" dirty="0" smtClean="0">
                <a:solidFill>
                  <a:srgbClr val="FFC000"/>
                </a:solidFill>
              </a:rPr>
              <a:t> Vamos ir mejorando y evolucionando , claro q te mandaré información.</a:t>
            </a:r>
            <a:endParaRPr lang="es-MX" dirty="0">
              <a:solidFill>
                <a:srgbClr val="FFC000"/>
              </a:solidFill>
            </a:endParaRPr>
          </a:p>
        </p:txBody>
      </p:sp>
      <p:pic>
        <p:nvPicPr>
          <p:cNvPr id="3074" name="Picture 2" descr="http://kaltiacontrol.xyz/images/kaltiaLogo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49853" y="0"/>
            <a:ext cx="17145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12195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smtClean="0"/>
              <a:t>Kaltia</a:t>
            </a:r>
            <a:r>
              <a:rPr lang="es-MX" dirty="0" smtClean="0"/>
              <a:t> : Internet</a:t>
            </a:r>
            <a:endParaRPr lang="es-MX" dirty="0"/>
          </a:p>
        </p:txBody>
      </p:sp>
      <p:sp>
        <p:nvSpPr>
          <p:cNvPr id="3" name="Marcador de contenido 2"/>
          <p:cNvSpPr>
            <a:spLocks noGrp="1"/>
          </p:cNvSpPr>
          <p:nvPr>
            <p:ph idx="1"/>
          </p:nvPr>
        </p:nvSpPr>
        <p:spPr/>
        <p:txBody>
          <a:bodyPr/>
          <a:lstStyle/>
          <a:p>
            <a:r>
              <a:rPr lang="es-MX" dirty="0" smtClean="0"/>
              <a:t>Podrás acceder a tu pagina Publica en cualquier navegador, inténtalo desde tu celular, </a:t>
            </a:r>
          </a:p>
          <a:p>
            <a:pPr lvl="1"/>
            <a:r>
              <a:rPr lang="es-MX" dirty="0" smtClean="0">
                <a:hlinkClick r:id="rId2"/>
              </a:rPr>
              <a:t>www.kaltia.xyz/&lt;tu</a:t>
            </a:r>
            <a:r>
              <a:rPr lang="es-MX" dirty="0" smtClean="0"/>
              <a:t> </a:t>
            </a:r>
            <a:r>
              <a:rPr lang="es-MX" dirty="0" err="1" smtClean="0"/>
              <a:t>password</a:t>
            </a:r>
            <a:r>
              <a:rPr lang="es-MX" dirty="0" smtClean="0"/>
              <a:t>&gt;</a:t>
            </a:r>
          </a:p>
          <a:p>
            <a:r>
              <a:rPr lang="es-MX" dirty="0" smtClean="0"/>
              <a:t>Recuerda q para editar tu pagina solo necesitas ingresar a </a:t>
            </a:r>
          </a:p>
          <a:p>
            <a:pPr lvl="1"/>
            <a:r>
              <a:rPr lang="es-MX" dirty="0" smtClean="0">
                <a:hlinkClick r:id="rId3"/>
              </a:rPr>
              <a:t>www.kaltiacontrol.xyz</a:t>
            </a:r>
            <a:endParaRPr lang="es-MX" dirty="0"/>
          </a:p>
          <a:p>
            <a:pPr lvl="1"/>
            <a:endParaRPr lang="es-MX" dirty="0" smtClean="0"/>
          </a:p>
          <a:p>
            <a:pPr lvl="1"/>
            <a:endParaRPr lang="es-MX" dirty="0" smtClean="0"/>
          </a:p>
        </p:txBody>
      </p:sp>
      <p:pic>
        <p:nvPicPr>
          <p:cNvPr id="1028" name="Picture 4" descr="http://kaltiacontrol.xyz/images/kaltiaLogo2.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49853" y="0"/>
            <a:ext cx="17145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6397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normAutofit fontScale="85000" lnSpcReduction="20000"/>
          </a:bodyPr>
          <a:lstStyle/>
          <a:p>
            <a:endParaRPr lang="es-MX" dirty="0" smtClean="0"/>
          </a:p>
          <a:p>
            <a:endParaRPr lang="es-MX" dirty="0"/>
          </a:p>
          <a:p>
            <a:endParaRPr lang="es-MX" dirty="0" smtClean="0"/>
          </a:p>
          <a:p>
            <a:endParaRPr lang="es-MX" dirty="0"/>
          </a:p>
          <a:p>
            <a:endParaRPr lang="es-MX" dirty="0" smtClean="0"/>
          </a:p>
          <a:p>
            <a:pPr marL="457200" lvl="1" indent="0">
              <a:buNone/>
            </a:pPr>
            <a:r>
              <a:rPr lang="es-MX" dirty="0"/>
              <a:t>Para temas que requieras tu dominio personal, y que tengas posición en redes sociales y buscadores de web, contáctame te explico el proceso!</a:t>
            </a:r>
          </a:p>
          <a:p>
            <a:pPr marL="457200" lvl="1" indent="0">
              <a:buNone/>
            </a:pPr>
            <a:endParaRPr lang="es-MX" dirty="0"/>
          </a:p>
          <a:p>
            <a:pPr marL="457200" lvl="1" indent="0">
              <a:buNone/>
            </a:pPr>
            <a:r>
              <a:rPr lang="es-MX" dirty="0"/>
              <a:t>Espero que </a:t>
            </a:r>
            <a:r>
              <a:rPr lang="es-MX" dirty="0" err="1"/>
              <a:t>Kaltia</a:t>
            </a:r>
            <a:r>
              <a:rPr lang="es-MX" dirty="0"/>
              <a:t> te pueda ayudar mucho en tu proyecto, estoy para ayudarte y sabes que vamos a resolver cualquier tema  !! ;)</a:t>
            </a:r>
          </a:p>
          <a:p>
            <a:pPr marL="457200" lvl="1" indent="0">
              <a:buNone/>
            </a:pPr>
            <a:r>
              <a:rPr lang="es-MX" b="1" dirty="0">
                <a:solidFill>
                  <a:srgbClr val="FFFF00"/>
                </a:solidFill>
              </a:rPr>
              <a:t>Gracias, ahora eres parte de Sistema KALTIA  !!</a:t>
            </a:r>
          </a:p>
          <a:p>
            <a:pPr marL="457200" lvl="1" indent="0">
              <a:buNone/>
            </a:pPr>
            <a:r>
              <a:rPr lang="es-MX" dirty="0"/>
              <a:t>Hugo G Rivas</a:t>
            </a:r>
          </a:p>
          <a:p>
            <a:pPr marL="457200" lvl="1" indent="0">
              <a:buNone/>
            </a:pPr>
            <a:r>
              <a:rPr lang="es-MX" dirty="0" smtClean="0">
                <a:hlinkClick r:id="rId2"/>
              </a:rPr>
              <a:t>kaltiaservicios@gmail.com</a:t>
            </a:r>
            <a:r>
              <a:rPr lang="es-MX" dirty="0" smtClean="0"/>
              <a:t> </a:t>
            </a:r>
            <a:endParaRPr lang="es-MX" dirty="0"/>
          </a:p>
          <a:p>
            <a:pPr marL="457200" lvl="1" indent="0">
              <a:buNone/>
            </a:pPr>
            <a:r>
              <a:rPr lang="es-MX" dirty="0" err="1"/>
              <a:t>Cel</a:t>
            </a:r>
            <a:r>
              <a:rPr lang="es-MX" dirty="0"/>
              <a:t> 5528227233</a:t>
            </a:r>
          </a:p>
          <a:p>
            <a:endParaRPr lang="es-MX" dirty="0"/>
          </a:p>
        </p:txBody>
      </p:sp>
      <p:pic>
        <p:nvPicPr>
          <p:cNvPr id="2050" name="Picture 2" descr="http://kaltiacontrol.xyz/images/kaltiaLogo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4024" y="325538"/>
            <a:ext cx="2724657" cy="2724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6581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smtClean="0"/>
              <a:t>Kaltia</a:t>
            </a:r>
            <a:r>
              <a:rPr lang="es-MX" dirty="0" smtClean="0"/>
              <a:t> :</a:t>
            </a:r>
            <a:endParaRPr lang="es-MX" dirty="0"/>
          </a:p>
        </p:txBody>
      </p:sp>
      <p:sp>
        <p:nvSpPr>
          <p:cNvPr id="3" name="Marcador de contenido 2"/>
          <p:cNvSpPr>
            <a:spLocks noGrp="1"/>
          </p:cNvSpPr>
          <p:nvPr>
            <p:ph idx="1"/>
          </p:nvPr>
        </p:nvSpPr>
        <p:spPr/>
        <p:txBody>
          <a:bodyPr/>
          <a:lstStyle/>
          <a:p>
            <a:pPr algn="just"/>
            <a:r>
              <a:rPr lang="es-MX" dirty="0" err="1" smtClean="0"/>
              <a:t>Kaltia</a:t>
            </a:r>
            <a:r>
              <a:rPr lang="es-MX" dirty="0" smtClean="0"/>
              <a:t> es una palabra Náhuatl significa Construir   y nuestro logo es un </a:t>
            </a:r>
            <a:r>
              <a:rPr lang="es-MX" dirty="0" err="1" smtClean="0"/>
              <a:t>mandala</a:t>
            </a:r>
            <a:r>
              <a:rPr lang="es-MX" dirty="0" smtClean="0"/>
              <a:t> de prosperidad.  !!</a:t>
            </a:r>
          </a:p>
          <a:p>
            <a:pPr algn="just"/>
            <a:endParaRPr lang="es-MX" dirty="0" smtClean="0"/>
          </a:p>
          <a:p>
            <a:pPr algn="just"/>
            <a:endParaRPr lang="es-MX" dirty="0"/>
          </a:p>
          <a:p>
            <a:pPr algn="just"/>
            <a:endParaRPr lang="es-MX" dirty="0" smtClean="0"/>
          </a:p>
          <a:p>
            <a:pPr algn="just"/>
            <a:r>
              <a:rPr lang="es-MX" dirty="0" smtClean="0"/>
              <a:t>Nuestra </a:t>
            </a:r>
            <a:r>
              <a:rPr lang="es-MX" dirty="0" smtClean="0"/>
              <a:t>misión es posicionar tu idea , tu negocio, tu presencia en Internet.</a:t>
            </a:r>
          </a:p>
          <a:p>
            <a:pPr algn="just"/>
            <a:r>
              <a:rPr lang="es-MX" dirty="0" err="1" smtClean="0"/>
              <a:t>Kaltia</a:t>
            </a:r>
            <a:r>
              <a:rPr lang="es-MX" dirty="0" smtClean="0"/>
              <a:t> es un Sistema de Manejo de Contenidos para la administración de tu Negocio en Internet.</a:t>
            </a:r>
            <a:endParaRPr lang="es-MX" dirty="0"/>
          </a:p>
        </p:txBody>
      </p:sp>
      <p:pic>
        <p:nvPicPr>
          <p:cNvPr id="10242" name="Picture 2" descr="http://kaltiacontrol.xyz/images/kaltiaLogo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49853" y="0"/>
            <a:ext cx="17145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0744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smtClean="0"/>
              <a:t>Kaltia</a:t>
            </a:r>
            <a:r>
              <a:rPr lang="es-MX" dirty="0" smtClean="0"/>
              <a:t> : Administración de Contenidos 1</a:t>
            </a:r>
            <a:endParaRPr lang="es-MX" dirty="0"/>
          </a:p>
        </p:txBody>
      </p:sp>
      <p:sp>
        <p:nvSpPr>
          <p:cNvPr id="3" name="Marcador de contenido 2"/>
          <p:cNvSpPr>
            <a:spLocks noGrp="1"/>
          </p:cNvSpPr>
          <p:nvPr>
            <p:ph idx="1"/>
          </p:nvPr>
        </p:nvSpPr>
        <p:spPr/>
        <p:txBody>
          <a:bodyPr/>
          <a:lstStyle/>
          <a:p>
            <a:r>
              <a:rPr lang="es-MX" dirty="0" err="1" smtClean="0"/>
              <a:t>Kaltia</a:t>
            </a:r>
            <a:r>
              <a:rPr lang="es-MX" dirty="0" smtClean="0"/>
              <a:t> es un sistema que administra el contenido de tu Negocio en internet.</a:t>
            </a:r>
          </a:p>
          <a:p>
            <a:r>
              <a:rPr lang="es-MX" dirty="0" smtClean="0"/>
              <a:t>De forma sencilla:</a:t>
            </a:r>
          </a:p>
          <a:p>
            <a:pPr lvl="1"/>
            <a:r>
              <a:rPr lang="es-MX" dirty="0" smtClean="0"/>
              <a:t>Ingresando a </a:t>
            </a:r>
            <a:r>
              <a:rPr lang="es-MX" dirty="0" smtClean="0">
                <a:hlinkClick r:id="rId2"/>
              </a:rPr>
              <a:t>www.kaltiacontrol.xyz</a:t>
            </a:r>
            <a:r>
              <a:rPr lang="es-MX" dirty="0" smtClean="0"/>
              <a:t> con tu usuario y </a:t>
            </a:r>
            <a:r>
              <a:rPr lang="es-MX" dirty="0" err="1" smtClean="0"/>
              <a:t>password</a:t>
            </a:r>
            <a:r>
              <a:rPr lang="es-MX" dirty="0" smtClean="0"/>
              <a:t> proporcionados…</a:t>
            </a:r>
          </a:p>
          <a:p>
            <a:pPr lvl="1"/>
            <a:r>
              <a:rPr lang="es-MX" dirty="0" smtClean="0"/>
              <a:t>Verás la pantalla de inicio los datos generales de tu </a:t>
            </a:r>
            <a:r>
              <a:rPr lang="es-MX" dirty="0" smtClean="0"/>
              <a:t>Negocio.</a:t>
            </a:r>
            <a:endParaRPr lang="es-MX" dirty="0" smtClean="0"/>
          </a:p>
          <a:p>
            <a:pPr lvl="1"/>
            <a:r>
              <a:rPr lang="es-MX" dirty="0" smtClean="0"/>
              <a:t>Posteriormente busca la sección de Edición </a:t>
            </a:r>
            <a:r>
              <a:rPr lang="es-MX" dirty="0" smtClean="0">
                <a:sym typeface="Wingdings" panose="05000000000000000000" pitchFamily="2" charset="2"/>
              </a:rPr>
              <a:t>   (dar </a:t>
            </a:r>
            <a:r>
              <a:rPr lang="es-MX" dirty="0" err="1" smtClean="0">
                <a:sym typeface="Wingdings" panose="05000000000000000000" pitchFamily="2" charset="2"/>
              </a:rPr>
              <a:t>click</a:t>
            </a:r>
            <a:r>
              <a:rPr lang="es-MX" dirty="0" smtClean="0">
                <a:sym typeface="Wingdings" panose="05000000000000000000" pitchFamily="2" charset="2"/>
              </a:rPr>
              <a:t>)</a:t>
            </a:r>
            <a:endParaRPr lang="es-MX" dirty="0"/>
          </a:p>
        </p:txBody>
      </p:sp>
      <p:pic>
        <p:nvPicPr>
          <p:cNvPr id="4" name="Imagen 3"/>
          <p:cNvPicPr>
            <a:picLocks noChangeAspect="1"/>
          </p:cNvPicPr>
          <p:nvPr/>
        </p:nvPicPr>
        <p:blipFill>
          <a:blip r:embed="rId3"/>
          <a:stretch>
            <a:fillRect/>
          </a:stretch>
        </p:blipFill>
        <p:spPr>
          <a:xfrm>
            <a:off x="1619595" y="5057205"/>
            <a:ext cx="6942599" cy="806874"/>
          </a:xfrm>
          <a:prstGeom prst="rect">
            <a:avLst/>
          </a:prstGeom>
        </p:spPr>
      </p:pic>
      <p:sp>
        <p:nvSpPr>
          <p:cNvPr id="5" name="Elipse 4"/>
          <p:cNvSpPr/>
          <p:nvPr/>
        </p:nvSpPr>
        <p:spPr>
          <a:xfrm>
            <a:off x="6954590" y="5299656"/>
            <a:ext cx="695460" cy="321972"/>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9218" name="Picture 2" descr="http://kaltiacontrol.xyz/images/kaltiaLogo2.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49853" y="0"/>
            <a:ext cx="1714500" cy="1714500"/>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n 6"/>
          <p:cNvPicPr>
            <a:picLocks noChangeAspect="1"/>
          </p:cNvPicPr>
          <p:nvPr/>
        </p:nvPicPr>
        <p:blipFill>
          <a:blip r:embed="rId5"/>
          <a:stretch>
            <a:fillRect/>
          </a:stretch>
        </p:blipFill>
        <p:spPr>
          <a:xfrm>
            <a:off x="9579173" y="2633394"/>
            <a:ext cx="2185180" cy="2988234"/>
          </a:xfrm>
          <a:prstGeom prst="rect">
            <a:avLst/>
          </a:prstGeom>
        </p:spPr>
      </p:pic>
      <p:sp>
        <p:nvSpPr>
          <p:cNvPr id="8" name="Flecha derecha 7"/>
          <p:cNvSpPr/>
          <p:nvPr/>
        </p:nvSpPr>
        <p:spPr>
          <a:xfrm>
            <a:off x="4974478" y="3562451"/>
            <a:ext cx="4604695" cy="36560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3555811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smtClean="0"/>
              <a:t>EDICION </a:t>
            </a:r>
            <a:r>
              <a:rPr lang="es-MX" sz="2800" dirty="0" err="1" smtClean="0"/>
              <a:t>Administracion</a:t>
            </a:r>
            <a:r>
              <a:rPr lang="es-MX" sz="2800" dirty="0" smtClean="0"/>
              <a:t> </a:t>
            </a:r>
            <a:r>
              <a:rPr lang="es-MX" sz="2800" dirty="0"/>
              <a:t>de </a:t>
            </a:r>
            <a:r>
              <a:rPr lang="es-MX" sz="2800" dirty="0" smtClean="0"/>
              <a:t>Contenidos</a:t>
            </a:r>
            <a:endParaRPr lang="es-MX" sz="2800" dirty="0"/>
          </a:p>
        </p:txBody>
      </p:sp>
      <p:sp>
        <p:nvSpPr>
          <p:cNvPr id="3" name="Marcador de contenido 2"/>
          <p:cNvSpPr>
            <a:spLocks noGrp="1"/>
          </p:cNvSpPr>
          <p:nvPr>
            <p:ph idx="1"/>
          </p:nvPr>
        </p:nvSpPr>
        <p:spPr>
          <a:xfrm>
            <a:off x="1103313" y="2052918"/>
            <a:ext cx="6211888" cy="4195481"/>
          </a:xfrm>
        </p:spPr>
        <p:txBody>
          <a:bodyPr>
            <a:normAutofit lnSpcReduction="10000"/>
          </a:bodyPr>
          <a:lstStyle/>
          <a:p>
            <a:r>
              <a:rPr lang="es-MX" dirty="0" smtClean="0"/>
              <a:t>Haz ingresado al modulo de </a:t>
            </a:r>
            <a:r>
              <a:rPr lang="es-MX" dirty="0" smtClean="0"/>
              <a:t>EDICION, mira:</a:t>
            </a:r>
          </a:p>
          <a:p>
            <a:r>
              <a:rPr lang="es-MX" dirty="0" smtClean="0"/>
              <a:t>Navega en la plantilla , es el modelo que seleccionaste </a:t>
            </a:r>
            <a:r>
              <a:rPr lang="es-MX" dirty="0"/>
              <a:t>previamente </a:t>
            </a:r>
            <a:r>
              <a:rPr lang="es-MX" dirty="0" smtClean="0"/>
              <a:t>.</a:t>
            </a:r>
          </a:p>
          <a:p>
            <a:r>
              <a:rPr lang="es-MX" dirty="0" smtClean="0">
                <a:solidFill>
                  <a:srgbClr val="FFFF00"/>
                </a:solidFill>
              </a:rPr>
              <a:t>Notarás que en las secciones donde cruza tu puntero de mouse, se torna a un color rojo </a:t>
            </a:r>
            <a:r>
              <a:rPr lang="es-MX" dirty="0" smtClean="0">
                <a:solidFill>
                  <a:srgbClr val="FFFF00"/>
                </a:solidFill>
              </a:rPr>
              <a:t>!!!</a:t>
            </a:r>
          </a:p>
          <a:p>
            <a:endParaRPr lang="es-MX" dirty="0">
              <a:solidFill>
                <a:srgbClr val="FFFF00"/>
              </a:solidFill>
            </a:endParaRPr>
          </a:p>
          <a:p>
            <a:endParaRPr lang="es-MX" dirty="0" smtClean="0">
              <a:solidFill>
                <a:srgbClr val="FFFF00"/>
              </a:solidFill>
            </a:endParaRPr>
          </a:p>
          <a:p>
            <a:r>
              <a:rPr lang="es-MX" dirty="0" smtClean="0"/>
              <a:t>Te recomiendo que trabajes en una PC inicialmente, para que tengas la apreciación de cada sección, también se puede ver en dispositivos móviles</a:t>
            </a:r>
            <a:r>
              <a:rPr lang="es-MX" dirty="0"/>
              <a:t>, pero la resolución de pantalla es notable.  </a:t>
            </a:r>
            <a:r>
              <a:rPr lang="es-MX" dirty="0" smtClean="0"/>
              <a:t>;) </a:t>
            </a:r>
            <a:endParaRPr lang="es-MX" dirty="0"/>
          </a:p>
        </p:txBody>
      </p:sp>
      <p:pic>
        <p:nvPicPr>
          <p:cNvPr id="8194" name="Picture 2" descr="http://kaltiacontrol.xyz/images/kaltiaLogo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49853" y="-14068"/>
            <a:ext cx="1714500" cy="171450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p:cNvPicPr>
            <a:picLocks noChangeAspect="1"/>
          </p:cNvPicPr>
          <p:nvPr/>
        </p:nvPicPr>
        <p:blipFill>
          <a:blip r:embed="rId3"/>
          <a:stretch>
            <a:fillRect/>
          </a:stretch>
        </p:blipFill>
        <p:spPr>
          <a:xfrm>
            <a:off x="8345510" y="-4081"/>
            <a:ext cx="3846490" cy="1681897"/>
          </a:xfrm>
          <a:prstGeom prst="rect">
            <a:avLst/>
          </a:prstGeom>
        </p:spPr>
      </p:pic>
      <p:pic>
        <p:nvPicPr>
          <p:cNvPr id="7" name="Imagen 6"/>
          <p:cNvPicPr>
            <a:picLocks noChangeAspect="1"/>
          </p:cNvPicPr>
          <p:nvPr/>
        </p:nvPicPr>
        <p:blipFill>
          <a:blip r:embed="rId4"/>
          <a:stretch>
            <a:fillRect/>
          </a:stretch>
        </p:blipFill>
        <p:spPr>
          <a:xfrm>
            <a:off x="8345510" y="1677816"/>
            <a:ext cx="3846490" cy="1825950"/>
          </a:xfrm>
          <a:prstGeom prst="rect">
            <a:avLst/>
          </a:prstGeom>
        </p:spPr>
      </p:pic>
      <p:pic>
        <p:nvPicPr>
          <p:cNvPr id="8" name="Imagen 7"/>
          <p:cNvPicPr>
            <a:picLocks noChangeAspect="1"/>
          </p:cNvPicPr>
          <p:nvPr/>
        </p:nvPicPr>
        <p:blipFill>
          <a:blip r:embed="rId5"/>
          <a:stretch>
            <a:fillRect/>
          </a:stretch>
        </p:blipFill>
        <p:spPr>
          <a:xfrm>
            <a:off x="8345510" y="3491333"/>
            <a:ext cx="3846490" cy="701183"/>
          </a:xfrm>
          <a:prstGeom prst="rect">
            <a:avLst/>
          </a:prstGeom>
        </p:spPr>
      </p:pic>
      <p:pic>
        <p:nvPicPr>
          <p:cNvPr id="9" name="Imagen 8"/>
          <p:cNvPicPr>
            <a:picLocks noChangeAspect="1"/>
          </p:cNvPicPr>
          <p:nvPr/>
        </p:nvPicPr>
        <p:blipFill>
          <a:blip r:embed="rId6"/>
          <a:stretch>
            <a:fillRect/>
          </a:stretch>
        </p:blipFill>
        <p:spPr>
          <a:xfrm>
            <a:off x="8345510" y="4207832"/>
            <a:ext cx="3846489" cy="1860281"/>
          </a:xfrm>
          <a:prstGeom prst="rect">
            <a:avLst/>
          </a:prstGeom>
        </p:spPr>
      </p:pic>
      <p:pic>
        <p:nvPicPr>
          <p:cNvPr id="10" name="Imagen 9"/>
          <p:cNvPicPr>
            <a:picLocks noChangeAspect="1"/>
          </p:cNvPicPr>
          <p:nvPr/>
        </p:nvPicPr>
        <p:blipFill>
          <a:blip r:embed="rId7"/>
          <a:stretch>
            <a:fillRect/>
          </a:stretch>
        </p:blipFill>
        <p:spPr>
          <a:xfrm>
            <a:off x="8329932" y="5528130"/>
            <a:ext cx="3846490" cy="1871653"/>
          </a:xfrm>
          <a:prstGeom prst="rect">
            <a:avLst/>
          </a:prstGeom>
        </p:spPr>
      </p:pic>
      <p:sp>
        <p:nvSpPr>
          <p:cNvPr id="12" name="Flecha derecha 11"/>
          <p:cNvSpPr/>
          <p:nvPr/>
        </p:nvSpPr>
        <p:spPr>
          <a:xfrm>
            <a:off x="5917345" y="4043249"/>
            <a:ext cx="2428165" cy="36560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0496108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46112" y="1159100"/>
            <a:ext cx="9403742" cy="5447762"/>
          </a:xfrm>
        </p:spPr>
        <p:txBody>
          <a:bodyPr>
            <a:normAutofit lnSpcReduction="10000"/>
          </a:bodyPr>
          <a:lstStyle/>
          <a:p>
            <a:r>
              <a:rPr lang="es-MX" dirty="0" smtClean="0"/>
              <a:t>Y desde la sección activa en rojo, puedes dar </a:t>
            </a:r>
            <a:r>
              <a:rPr lang="es-MX" dirty="0" err="1" smtClean="0"/>
              <a:t>click</a:t>
            </a:r>
            <a:r>
              <a:rPr lang="es-MX" dirty="0" smtClean="0"/>
              <a:t> y aparecerá una pantalla emergente con el contenido de tu información por cada sección:</a:t>
            </a:r>
          </a:p>
          <a:p>
            <a:endParaRPr lang="es-MX" dirty="0"/>
          </a:p>
          <a:p>
            <a:endParaRPr lang="es-MX" dirty="0" smtClean="0"/>
          </a:p>
          <a:p>
            <a:endParaRPr lang="es-MX" dirty="0"/>
          </a:p>
          <a:p>
            <a:endParaRPr lang="es-MX" dirty="0" smtClean="0"/>
          </a:p>
          <a:p>
            <a:endParaRPr lang="es-MX" dirty="0"/>
          </a:p>
          <a:p>
            <a:endParaRPr lang="es-MX" dirty="0" smtClean="0"/>
          </a:p>
          <a:p>
            <a:endParaRPr lang="es-MX" dirty="0" smtClean="0"/>
          </a:p>
          <a:p>
            <a:endParaRPr lang="es-MX" dirty="0" smtClean="0"/>
          </a:p>
          <a:p>
            <a:endParaRPr lang="es-MX" dirty="0"/>
          </a:p>
          <a:p>
            <a:endParaRPr lang="es-MX" dirty="0" smtClean="0"/>
          </a:p>
          <a:p>
            <a:r>
              <a:rPr lang="es-MX" dirty="0" smtClean="0"/>
              <a:t>En cada sección podrás editar tu información, </a:t>
            </a:r>
          </a:p>
        </p:txBody>
      </p:sp>
      <p:pic>
        <p:nvPicPr>
          <p:cNvPr id="4" name="Imagen 3"/>
          <p:cNvPicPr>
            <a:picLocks noChangeAspect="1"/>
          </p:cNvPicPr>
          <p:nvPr/>
        </p:nvPicPr>
        <p:blipFill>
          <a:blip r:embed="rId2"/>
          <a:stretch>
            <a:fillRect/>
          </a:stretch>
        </p:blipFill>
        <p:spPr>
          <a:xfrm>
            <a:off x="2861542" y="1853248"/>
            <a:ext cx="7531709" cy="4040362"/>
          </a:xfrm>
          <a:prstGeom prst="rect">
            <a:avLst/>
          </a:prstGeom>
        </p:spPr>
      </p:pic>
      <p:pic>
        <p:nvPicPr>
          <p:cNvPr id="6146" name="Picture 2" descr="http://kaltiacontrol.xyz/images/kaltiaLogo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9853" y="0"/>
            <a:ext cx="1714500" cy="1714500"/>
          </a:xfrm>
          <a:prstGeom prst="rect">
            <a:avLst/>
          </a:prstGeom>
          <a:noFill/>
          <a:extLst>
            <a:ext uri="{909E8E84-426E-40DD-AFC4-6F175D3DCCD1}">
              <a14:hiddenFill xmlns:a14="http://schemas.microsoft.com/office/drawing/2010/main">
                <a:solidFill>
                  <a:srgbClr val="FFFFFF"/>
                </a:solidFill>
              </a14:hiddenFill>
            </a:ext>
          </a:extLst>
        </p:spPr>
      </p:pic>
      <p:sp>
        <p:nvSpPr>
          <p:cNvPr id="7" name="Título 1"/>
          <p:cNvSpPr>
            <a:spLocks noGrp="1"/>
          </p:cNvSpPr>
          <p:nvPr>
            <p:ph type="title"/>
          </p:nvPr>
        </p:nvSpPr>
        <p:spPr>
          <a:xfrm>
            <a:off x="646111" y="452718"/>
            <a:ext cx="9404723" cy="1400530"/>
          </a:xfrm>
        </p:spPr>
        <p:txBody>
          <a:bodyPr/>
          <a:lstStyle/>
          <a:p>
            <a:r>
              <a:rPr lang="es-MX" dirty="0" smtClean="0"/>
              <a:t> </a:t>
            </a:r>
            <a:r>
              <a:rPr lang="es-MX" dirty="0"/>
              <a:t>EDICION </a:t>
            </a:r>
          </a:p>
        </p:txBody>
      </p:sp>
    </p:spTree>
    <p:extLst>
      <p:ext uri="{BB962C8B-B14F-4D97-AF65-F5344CB8AC3E}">
        <p14:creationId xmlns:p14="http://schemas.microsoft.com/office/powerpoint/2010/main" val="32149109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46976" y="1133342"/>
            <a:ext cx="5331852" cy="5115058"/>
          </a:xfrm>
        </p:spPr>
        <p:txBody>
          <a:bodyPr/>
          <a:lstStyle/>
          <a:p>
            <a:r>
              <a:rPr lang="es-MX" dirty="0" err="1" smtClean="0"/>
              <a:t>Edicion</a:t>
            </a:r>
            <a:r>
              <a:rPr lang="es-MX" dirty="0" smtClean="0"/>
              <a:t> Texto: Simplemente capturas los valores, ALFANUMERICOS</a:t>
            </a:r>
          </a:p>
          <a:p>
            <a:r>
              <a:rPr lang="es-MX" dirty="0" err="1" smtClean="0"/>
              <a:t>Edicion</a:t>
            </a:r>
            <a:r>
              <a:rPr lang="es-MX" dirty="0" smtClean="0"/>
              <a:t> </a:t>
            </a:r>
            <a:r>
              <a:rPr lang="es-MX" dirty="0" err="1" smtClean="0"/>
              <a:t>Selection</a:t>
            </a:r>
            <a:r>
              <a:rPr lang="es-MX" dirty="0" smtClean="0"/>
              <a:t>: tienes que agregar valor al campo de </a:t>
            </a:r>
            <a:r>
              <a:rPr lang="es-MX" dirty="0" err="1" smtClean="0"/>
              <a:t>selection</a:t>
            </a:r>
            <a:r>
              <a:rPr lang="es-MX" dirty="0" smtClean="0"/>
              <a:t>, regularmente son las referencias.</a:t>
            </a:r>
          </a:p>
          <a:p>
            <a:endParaRPr lang="es-MX" dirty="0"/>
          </a:p>
          <a:p>
            <a:endParaRPr lang="es-MX" dirty="0" smtClean="0"/>
          </a:p>
          <a:p>
            <a:r>
              <a:rPr lang="es-MX" dirty="0" err="1" smtClean="0"/>
              <a:t>Edicion</a:t>
            </a:r>
            <a:r>
              <a:rPr lang="es-MX" dirty="0" smtClean="0"/>
              <a:t> Imagen: Dar </a:t>
            </a:r>
            <a:r>
              <a:rPr lang="es-MX" dirty="0" err="1" smtClean="0"/>
              <a:t>click</a:t>
            </a:r>
            <a:r>
              <a:rPr lang="es-MX" dirty="0" smtClean="0"/>
              <a:t> en el botón Examinar y seleccionar tu imagen favorita,</a:t>
            </a:r>
          </a:p>
          <a:p>
            <a:r>
              <a:rPr lang="es-MX" dirty="0" err="1" smtClean="0"/>
              <a:t>Automaticamente</a:t>
            </a:r>
            <a:r>
              <a:rPr lang="es-MX" dirty="0" smtClean="0"/>
              <a:t> se carga la imagen, tener cuidado que la imagen no tenga mas de 1MB.</a:t>
            </a:r>
            <a:endParaRPr lang="es-MX" dirty="0"/>
          </a:p>
        </p:txBody>
      </p:sp>
      <p:sp>
        <p:nvSpPr>
          <p:cNvPr id="4" name="Título 1"/>
          <p:cNvSpPr>
            <a:spLocks noGrp="1"/>
          </p:cNvSpPr>
          <p:nvPr>
            <p:ph type="title"/>
          </p:nvPr>
        </p:nvSpPr>
        <p:spPr>
          <a:xfrm>
            <a:off x="646112" y="452718"/>
            <a:ext cx="6244086" cy="680623"/>
          </a:xfrm>
        </p:spPr>
        <p:txBody>
          <a:bodyPr/>
          <a:lstStyle/>
          <a:p>
            <a:r>
              <a:rPr lang="es-MX" dirty="0" smtClean="0"/>
              <a:t> </a:t>
            </a:r>
            <a:r>
              <a:rPr lang="es-MX" dirty="0"/>
              <a:t>EDICION </a:t>
            </a:r>
          </a:p>
        </p:txBody>
      </p:sp>
      <p:pic>
        <p:nvPicPr>
          <p:cNvPr id="6" name="Imagen 5"/>
          <p:cNvPicPr>
            <a:picLocks noChangeAspect="1"/>
          </p:cNvPicPr>
          <p:nvPr/>
        </p:nvPicPr>
        <p:blipFill>
          <a:blip r:embed="rId2"/>
          <a:stretch>
            <a:fillRect/>
          </a:stretch>
        </p:blipFill>
        <p:spPr>
          <a:xfrm>
            <a:off x="5961911" y="1133341"/>
            <a:ext cx="5419725" cy="1828800"/>
          </a:xfrm>
          <a:prstGeom prst="rect">
            <a:avLst/>
          </a:prstGeom>
        </p:spPr>
      </p:pic>
      <p:pic>
        <p:nvPicPr>
          <p:cNvPr id="9" name="Imagen 8"/>
          <p:cNvPicPr>
            <a:picLocks noChangeAspect="1"/>
          </p:cNvPicPr>
          <p:nvPr/>
        </p:nvPicPr>
        <p:blipFill>
          <a:blip r:embed="rId3"/>
          <a:stretch>
            <a:fillRect/>
          </a:stretch>
        </p:blipFill>
        <p:spPr>
          <a:xfrm>
            <a:off x="5961911" y="3089186"/>
            <a:ext cx="5895975" cy="3409950"/>
          </a:xfrm>
          <a:prstGeom prst="rect">
            <a:avLst/>
          </a:prstGeom>
        </p:spPr>
      </p:pic>
    </p:spTree>
    <p:extLst>
      <p:ext uri="{BB962C8B-B14F-4D97-AF65-F5344CB8AC3E}">
        <p14:creationId xmlns:p14="http://schemas.microsoft.com/office/powerpoint/2010/main" val="9949246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46976" y="1133342"/>
            <a:ext cx="5331852" cy="5115058"/>
          </a:xfrm>
        </p:spPr>
        <p:txBody>
          <a:bodyPr/>
          <a:lstStyle/>
          <a:p>
            <a:r>
              <a:rPr lang="es-MX" dirty="0" err="1" smtClean="0"/>
              <a:t>Edicion</a:t>
            </a:r>
            <a:r>
              <a:rPr lang="es-MX" dirty="0" smtClean="0"/>
              <a:t> Objetos: son aquellas secciones que puedes Editar los </a:t>
            </a:r>
            <a:r>
              <a:rPr lang="es-MX" dirty="0" err="1" smtClean="0"/>
              <a:t>subElementos</a:t>
            </a:r>
            <a:r>
              <a:rPr lang="es-MX" dirty="0" smtClean="0"/>
              <a:t> de manera individual</a:t>
            </a:r>
          </a:p>
          <a:p>
            <a:r>
              <a:rPr lang="es-MX" dirty="0" smtClean="0"/>
              <a:t>Puedes acceder y editar cada subelemento con las flechas marcadas</a:t>
            </a:r>
          </a:p>
          <a:p>
            <a:endParaRPr lang="es-MX" dirty="0"/>
          </a:p>
          <a:p>
            <a:endParaRPr lang="es-MX" dirty="0" smtClean="0"/>
          </a:p>
          <a:p>
            <a:r>
              <a:rPr lang="es-MX" dirty="0" err="1" smtClean="0"/>
              <a:t>Edicion</a:t>
            </a:r>
            <a:r>
              <a:rPr lang="es-MX" dirty="0" smtClean="0"/>
              <a:t> Icono: Dar </a:t>
            </a:r>
            <a:r>
              <a:rPr lang="es-MX" dirty="0" err="1" smtClean="0"/>
              <a:t>click</a:t>
            </a:r>
            <a:r>
              <a:rPr lang="es-MX" dirty="0" smtClean="0"/>
              <a:t> en el icono y se mostrará todo el catalogo disponible,</a:t>
            </a:r>
          </a:p>
          <a:p>
            <a:r>
              <a:rPr lang="es-MX" dirty="0" smtClean="0"/>
              <a:t>Solamente selecciona el icono acorde a la información que describes.</a:t>
            </a:r>
            <a:endParaRPr lang="es-MX" dirty="0"/>
          </a:p>
        </p:txBody>
      </p:sp>
      <p:sp>
        <p:nvSpPr>
          <p:cNvPr id="4" name="Título 1"/>
          <p:cNvSpPr>
            <a:spLocks noGrp="1"/>
          </p:cNvSpPr>
          <p:nvPr>
            <p:ph type="title"/>
          </p:nvPr>
        </p:nvSpPr>
        <p:spPr>
          <a:xfrm>
            <a:off x="646112" y="452718"/>
            <a:ext cx="6244086" cy="680623"/>
          </a:xfrm>
        </p:spPr>
        <p:txBody>
          <a:bodyPr/>
          <a:lstStyle/>
          <a:p>
            <a:r>
              <a:rPr lang="es-MX" dirty="0" smtClean="0"/>
              <a:t>EDICION </a:t>
            </a:r>
            <a:endParaRPr lang="es-MX" dirty="0"/>
          </a:p>
        </p:txBody>
      </p:sp>
      <p:pic>
        <p:nvPicPr>
          <p:cNvPr id="2" name="Imagen 1"/>
          <p:cNvPicPr>
            <a:picLocks noChangeAspect="1"/>
          </p:cNvPicPr>
          <p:nvPr/>
        </p:nvPicPr>
        <p:blipFill>
          <a:blip r:embed="rId2"/>
          <a:stretch>
            <a:fillRect/>
          </a:stretch>
        </p:blipFill>
        <p:spPr>
          <a:xfrm>
            <a:off x="5961911" y="1124300"/>
            <a:ext cx="5899394" cy="2566571"/>
          </a:xfrm>
          <a:prstGeom prst="rect">
            <a:avLst/>
          </a:prstGeom>
        </p:spPr>
      </p:pic>
      <p:cxnSp>
        <p:nvCxnSpPr>
          <p:cNvPr id="7" name="Conector recto de flecha 6"/>
          <p:cNvCxnSpPr/>
          <p:nvPr/>
        </p:nvCxnSpPr>
        <p:spPr>
          <a:xfrm>
            <a:off x="3052293" y="2936383"/>
            <a:ext cx="2909618" cy="55379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8" name="Imagen 7"/>
          <p:cNvPicPr>
            <a:picLocks noChangeAspect="1"/>
          </p:cNvPicPr>
          <p:nvPr/>
        </p:nvPicPr>
        <p:blipFill>
          <a:blip r:embed="rId3"/>
          <a:stretch>
            <a:fillRect/>
          </a:stretch>
        </p:blipFill>
        <p:spPr>
          <a:xfrm>
            <a:off x="7256656" y="3213279"/>
            <a:ext cx="4497060" cy="3411358"/>
          </a:xfrm>
          <a:prstGeom prst="rect">
            <a:avLst/>
          </a:prstGeom>
        </p:spPr>
      </p:pic>
    </p:spTree>
    <p:extLst>
      <p:ext uri="{BB962C8B-B14F-4D97-AF65-F5344CB8AC3E}">
        <p14:creationId xmlns:p14="http://schemas.microsoft.com/office/powerpoint/2010/main" val="17470662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46976" y="1133342"/>
            <a:ext cx="5331852" cy="5115058"/>
          </a:xfrm>
        </p:spPr>
        <p:txBody>
          <a:bodyPr/>
          <a:lstStyle/>
          <a:p>
            <a:r>
              <a:rPr lang="es-MX" dirty="0" err="1" smtClean="0"/>
              <a:t>Edicion</a:t>
            </a:r>
            <a:r>
              <a:rPr lang="es-MX" dirty="0" smtClean="0"/>
              <a:t> Mapas: puedes acceder a la ubicación de tu pyme, ingresando a google </a:t>
            </a:r>
            <a:r>
              <a:rPr lang="es-MX" dirty="0" err="1" smtClean="0"/>
              <a:t>maps</a:t>
            </a:r>
            <a:r>
              <a:rPr lang="es-MX" dirty="0" smtClean="0"/>
              <a:t> y copiando el enlace que genera el mapa</a:t>
            </a:r>
          </a:p>
          <a:p>
            <a:r>
              <a:rPr lang="es-MX" dirty="0" smtClean="0"/>
              <a:t>NOTA, solo el valor de la propiedad </a:t>
            </a:r>
            <a:r>
              <a:rPr lang="es-MX" dirty="0" err="1" smtClean="0"/>
              <a:t>src</a:t>
            </a:r>
            <a:endParaRPr lang="es-MX" dirty="0"/>
          </a:p>
          <a:p>
            <a:endParaRPr lang="es-MX" dirty="0" smtClean="0"/>
          </a:p>
        </p:txBody>
      </p:sp>
      <p:sp>
        <p:nvSpPr>
          <p:cNvPr id="4" name="Título 1"/>
          <p:cNvSpPr>
            <a:spLocks noGrp="1"/>
          </p:cNvSpPr>
          <p:nvPr>
            <p:ph type="title"/>
          </p:nvPr>
        </p:nvSpPr>
        <p:spPr>
          <a:xfrm>
            <a:off x="646112" y="452718"/>
            <a:ext cx="6244086" cy="680623"/>
          </a:xfrm>
        </p:spPr>
        <p:txBody>
          <a:bodyPr/>
          <a:lstStyle/>
          <a:p>
            <a:r>
              <a:rPr lang="es-MX" dirty="0" smtClean="0"/>
              <a:t>EDICION </a:t>
            </a:r>
            <a:endParaRPr lang="es-MX" dirty="0"/>
          </a:p>
        </p:txBody>
      </p:sp>
      <p:pic>
        <p:nvPicPr>
          <p:cNvPr id="5" name="Imagen 4"/>
          <p:cNvPicPr>
            <a:picLocks noChangeAspect="1"/>
          </p:cNvPicPr>
          <p:nvPr/>
        </p:nvPicPr>
        <p:blipFill>
          <a:blip r:embed="rId2"/>
          <a:stretch>
            <a:fillRect/>
          </a:stretch>
        </p:blipFill>
        <p:spPr>
          <a:xfrm>
            <a:off x="6608740" y="204989"/>
            <a:ext cx="4229100" cy="4876800"/>
          </a:xfrm>
          <a:prstGeom prst="rect">
            <a:avLst/>
          </a:prstGeom>
        </p:spPr>
      </p:pic>
      <p:cxnSp>
        <p:nvCxnSpPr>
          <p:cNvPr id="7" name="Conector recto de flecha 6"/>
          <p:cNvCxnSpPr/>
          <p:nvPr/>
        </p:nvCxnSpPr>
        <p:spPr>
          <a:xfrm flipV="1">
            <a:off x="4275785" y="1381070"/>
            <a:ext cx="3503053" cy="92424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pic>
        <p:nvPicPr>
          <p:cNvPr id="10" name="Imagen 9"/>
          <p:cNvPicPr>
            <a:picLocks noChangeAspect="1"/>
          </p:cNvPicPr>
          <p:nvPr/>
        </p:nvPicPr>
        <p:blipFill>
          <a:blip r:embed="rId3"/>
          <a:stretch>
            <a:fillRect/>
          </a:stretch>
        </p:blipFill>
        <p:spPr>
          <a:xfrm>
            <a:off x="2495663" y="3181557"/>
            <a:ext cx="3560243" cy="3546390"/>
          </a:xfrm>
          <a:prstGeom prst="rect">
            <a:avLst/>
          </a:prstGeom>
        </p:spPr>
      </p:pic>
      <p:sp>
        <p:nvSpPr>
          <p:cNvPr id="2" name="CuadroTexto 1"/>
          <p:cNvSpPr txBox="1"/>
          <p:nvPr/>
        </p:nvSpPr>
        <p:spPr>
          <a:xfrm>
            <a:off x="6503831" y="5666704"/>
            <a:ext cx="5307863" cy="230832"/>
          </a:xfrm>
          <a:prstGeom prst="rect">
            <a:avLst/>
          </a:prstGeom>
          <a:noFill/>
        </p:spPr>
        <p:txBody>
          <a:bodyPr wrap="none" rtlCol="0">
            <a:spAutoFit/>
          </a:bodyPr>
          <a:lstStyle/>
          <a:p>
            <a:r>
              <a:rPr lang="es-MX" sz="900" dirty="0" smtClean="0"/>
              <a:t>https</a:t>
            </a:r>
            <a:r>
              <a:rPr lang="es-MX" sz="900" dirty="0"/>
              <a:t>://www.google.com/maps/embed?pb=!</a:t>
            </a:r>
            <a:r>
              <a:rPr lang="es-MX" sz="900" dirty="0" smtClean="0"/>
              <a:t>1m18!1m12!1m3!1d3762.6783904703875!2d-99</a:t>
            </a:r>
            <a:endParaRPr lang="es-MX" sz="900" dirty="0"/>
          </a:p>
        </p:txBody>
      </p:sp>
      <p:cxnSp>
        <p:nvCxnSpPr>
          <p:cNvPr id="8" name="Conector recto de flecha 7"/>
          <p:cNvCxnSpPr/>
          <p:nvPr/>
        </p:nvCxnSpPr>
        <p:spPr>
          <a:xfrm flipH="1">
            <a:off x="5898524" y="5897536"/>
            <a:ext cx="991674" cy="3508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650574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6111" y="452718"/>
            <a:ext cx="5870599" cy="848048"/>
          </a:xfrm>
        </p:spPr>
        <p:txBody>
          <a:bodyPr/>
          <a:lstStyle/>
          <a:p>
            <a:r>
              <a:rPr lang="es-MX" dirty="0" smtClean="0"/>
              <a:t> </a:t>
            </a:r>
            <a:r>
              <a:rPr lang="es-MX" dirty="0" smtClean="0"/>
              <a:t>EDICION</a:t>
            </a:r>
            <a:endParaRPr lang="es-MX" dirty="0"/>
          </a:p>
        </p:txBody>
      </p:sp>
      <p:sp>
        <p:nvSpPr>
          <p:cNvPr id="3" name="Marcador de contenido 2"/>
          <p:cNvSpPr>
            <a:spLocks noGrp="1"/>
          </p:cNvSpPr>
          <p:nvPr>
            <p:ph idx="1"/>
          </p:nvPr>
        </p:nvSpPr>
        <p:spPr>
          <a:xfrm>
            <a:off x="1068946" y="1584101"/>
            <a:ext cx="8980907" cy="4664298"/>
          </a:xfrm>
        </p:spPr>
        <p:txBody>
          <a:bodyPr/>
          <a:lstStyle/>
          <a:p>
            <a:r>
              <a:rPr lang="es-MX" dirty="0" smtClean="0"/>
              <a:t>La plantilla </a:t>
            </a:r>
            <a:r>
              <a:rPr lang="es-MX" dirty="0" err="1" smtClean="0"/>
              <a:t>Bronea</a:t>
            </a:r>
            <a:r>
              <a:rPr lang="es-MX" dirty="0" smtClean="0"/>
              <a:t> donde estas editando tu información, tiene 6 secciones, y 4 </a:t>
            </a:r>
            <a:r>
              <a:rPr lang="es-MX" dirty="0" err="1" smtClean="0"/>
              <a:t>modulos</a:t>
            </a:r>
            <a:r>
              <a:rPr lang="es-MX" dirty="0" smtClean="0"/>
              <a:t> de información:</a:t>
            </a:r>
          </a:p>
          <a:p>
            <a:r>
              <a:rPr lang="es-MX" dirty="0" smtClean="0"/>
              <a:t>6 secciones :</a:t>
            </a:r>
          </a:p>
          <a:p>
            <a:pPr lvl="1"/>
            <a:r>
              <a:rPr lang="es-MX" dirty="0" smtClean="0"/>
              <a:t>Cada sección tiene propósitos de información, donde puedes publicar el contenido de línea de trabajo, de línea de proyectos, de mejores artículos, de mejores experiencias, etc…  hay una gran extensión que puede exponer tu </a:t>
            </a:r>
            <a:r>
              <a:rPr lang="es-MX" dirty="0" smtClean="0"/>
              <a:t>Negocio!!.</a:t>
            </a:r>
            <a:endParaRPr lang="es-MX" dirty="0" smtClean="0"/>
          </a:p>
          <a:p>
            <a:pPr lvl="1"/>
            <a:r>
              <a:rPr lang="es-MX" dirty="0" err="1" smtClean="0"/>
              <a:t>Tambien</a:t>
            </a:r>
            <a:r>
              <a:rPr lang="es-MX" dirty="0" smtClean="0"/>
              <a:t> varias secciones tiene controles de animación, es decir, puedes activar las imágenes y puedes activar cada uno de los </a:t>
            </a:r>
            <a:r>
              <a:rPr lang="es-MX" dirty="0" err="1" smtClean="0">
                <a:solidFill>
                  <a:srgbClr val="FFC000"/>
                </a:solidFill>
              </a:rPr>
              <a:t>modulos</a:t>
            </a:r>
            <a:r>
              <a:rPr lang="es-MX" dirty="0" smtClean="0">
                <a:solidFill>
                  <a:srgbClr val="FFC000"/>
                </a:solidFill>
              </a:rPr>
              <a:t> que te explico adelante.</a:t>
            </a:r>
          </a:p>
          <a:p>
            <a:pPr lvl="1"/>
            <a:r>
              <a:rPr lang="es-MX" dirty="0" smtClean="0"/>
              <a:t>Incluso el pie de pagina también lo puedes editar !!, para el tema de ubicación, avísame y te ayudo   ;)</a:t>
            </a:r>
            <a:endParaRPr lang="es-MX" dirty="0"/>
          </a:p>
          <a:p>
            <a:pPr marL="457200" lvl="1" indent="0">
              <a:buNone/>
            </a:pPr>
            <a:endParaRPr lang="es-MX" dirty="0"/>
          </a:p>
        </p:txBody>
      </p:sp>
      <p:pic>
        <p:nvPicPr>
          <p:cNvPr id="5122" name="Picture 2" descr="http://kaltiacontrol.xyz/images/kaltiaLogo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49853" y="0"/>
            <a:ext cx="17145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52354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246</TotalTime>
  <Words>760</Words>
  <Application>Microsoft Office PowerPoint</Application>
  <PresentationFormat>Panorámica</PresentationFormat>
  <Paragraphs>95</Paragraphs>
  <Slides>13</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Arial</vt:lpstr>
      <vt:lpstr>Century Gothic</vt:lpstr>
      <vt:lpstr>Wingdings</vt:lpstr>
      <vt:lpstr>Wingdings 3</vt:lpstr>
      <vt:lpstr>Ion</vt:lpstr>
      <vt:lpstr>Bienvenid@ a Kaltia Servicios</vt:lpstr>
      <vt:lpstr>Kaltia :</vt:lpstr>
      <vt:lpstr>Kaltia : Administración de Contenidos 1</vt:lpstr>
      <vt:lpstr>EDICION Administracion de Contenidos</vt:lpstr>
      <vt:lpstr> EDICION </vt:lpstr>
      <vt:lpstr> EDICION </vt:lpstr>
      <vt:lpstr>EDICION </vt:lpstr>
      <vt:lpstr>EDICION </vt:lpstr>
      <vt:lpstr> EDICION</vt:lpstr>
      <vt:lpstr>Presentación de PowerPoint</vt:lpstr>
      <vt:lpstr>Kaltia Servicios </vt:lpstr>
      <vt:lpstr>Kaltia : Internet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Bienvenid@ a proyecto Kaltia</dc:title>
  <dc:creator>HGRC DESK</dc:creator>
  <cp:lastModifiedBy>HGRC DESK</cp:lastModifiedBy>
  <cp:revision>18</cp:revision>
  <dcterms:created xsi:type="dcterms:W3CDTF">2018-12-15T02:29:58Z</dcterms:created>
  <dcterms:modified xsi:type="dcterms:W3CDTF">2019-04-06T04:22:11Z</dcterms:modified>
</cp:coreProperties>
</file>

<file path=docProps/thumbnail.jpeg>
</file>